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61" r:id="rId6"/>
    <p:sldId id="259" r:id="rId7"/>
    <p:sldId id="260" r:id="rId8"/>
    <p:sldId id="258" r:id="rId9"/>
    <p:sldId id="25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495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152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859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2315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6095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3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63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759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5047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871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358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ED02F-8C30-45D0-9143-2325BEB97009}" type="datetimeFigureOut">
              <a:rPr lang="zh-CN" altLang="en-US" smtClean="0"/>
              <a:t>2016/12/30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EC662-AA38-4BAF-AB21-5267F80DE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218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可见光</a:t>
            </a:r>
            <a:r>
              <a:rPr lang="zh-CN" altLang="en-US" dirty="0" smtClean="0"/>
              <a:t>固体</a:t>
            </a:r>
            <a:r>
              <a:rPr lang="zh-CN" altLang="en-US" dirty="0"/>
              <a:t>自</a:t>
            </a:r>
            <a:r>
              <a:rPr lang="zh-CN" altLang="en-US" dirty="0" smtClean="0"/>
              <a:t>锁模</a:t>
            </a:r>
            <a:r>
              <a:rPr lang="zh-CN" altLang="en-US" dirty="0" smtClean="0"/>
              <a:t>激光器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罗塞雨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561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61"/>
            <a:ext cx="12192000" cy="684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546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61"/>
            <a:ext cx="12192000" cy="684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46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61"/>
            <a:ext cx="12192000" cy="684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887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3800"/>
            <a:ext cx="121920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175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3822"/>
            <a:ext cx="12192000" cy="541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157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914" y="102101"/>
            <a:ext cx="9598172" cy="665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847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010" y="0"/>
            <a:ext cx="90939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111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239" y="102101"/>
            <a:ext cx="8985522" cy="665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134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7</Words>
  <Application>Microsoft Office PowerPoint</Application>
  <PresentationFormat>宽屏</PresentationFormat>
  <Paragraphs>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宋体</vt:lpstr>
      <vt:lpstr>Arial</vt:lpstr>
      <vt:lpstr>Calibri</vt:lpstr>
      <vt:lpstr>Calibri Light</vt:lpstr>
      <vt:lpstr>Office 主题</vt:lpstr>
      <vt:lpstr>可见光固体自锁模激光器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XMU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可见光固体锁模激光器</dc:title>
  <dc:creator>Luo Saiyu</dc:creator>
  <cp:lastModifiedBy>dreamsummit</cp:lastModifiedBy>
  <cp:revision>11</cp:revision>
  <dcterms:created xsi:type="dcterms:W3CDTF">2016-12-29T01:50:26Z</dcterms:created>
  <dcterms:modified xsi:type="dcterms:W3CDTF">2016-12-30T11:00:08Z</dcterms:modified>
</cp:coreProperties>
</file>

<file path=docProps/thumbnail.jpeg>
</file>